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60" r:id="rId3"/>
    <p:sldId id="257" r:id="rId4"/>
    <p:sldId id="263" r:id="rId5"/>
    <p:sldId id="261" r:id="rId6"/>
    <p:sldId id="268" r:id="rId7"/>
    <p:sldId id="266" r:id="rId8"/>
    <p:sldId id="267" r:id="rId9"/>
    <p:sldId id="269" r:id="rId10"/>
    <p:sldId id="262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862" autoAdjust="0"/>
  </p:normalViewPr>
  <p:slideViewPr>
    <p:cSldViewPr snapToGrid="0" snapToObjects="1">
      <p:cViewPr>
        <p:scale>
          <a:sx n="172" d="100"/>
          <a:sy n="172" d="100"/>
        </p:scale>
        <p:origin x="-390" y="-51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AFB3E-5B4F-B64A-B63C-B57AAEE0413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4719C-BDA2-C242-B8FF-292DA0E6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4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4719C-BDA2-C242-B8FF-292DA0E6C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0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detections done with Canny Edge Detection with OpenCV</a:t>
            </a:r>
          </a:p>
          <a:p>
            <a:endParaRPr lang="en-US" dirty="0"/>
          </a:p>
          <a:p>
            <a:r>
              <a:rPr lang="en-US" dirty="0"/>
              <a:t>Filtering gives idea of using an image which also is why we use a CNN</a:t>
            </a:r>
          </a:p>
          <a:p>
            <a:endParaRPr lang="en-US" dirty="0"/>
          </a:p>
          <a:p>
            <a:r>
              <a:rPr lang="en-US" dirty="0"/>
              <a:t>Color ID refers to R, G, B values of a pixel of an image and associating them to determine some </a:t>
            </a:r>
            <a:r>
              <a:rPr lang="en-US" dirty="0" err="1"/>
              <a:t>existance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4719C-BDA2-C242-B8FF-292DA0E6C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1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P-L-O-T/EXPERIMENT-1</a:t>
            </a:r>
          </a:p>
          <a:p>
            <a:r>
              <a:rPr lang="en-US" dirty="0"/>
              <a:t>Individual Spot Masking needs uniformity and organization (Current: Bottom left going up then right is 1, 2, 3, …, 40)</a:t>
            </a:r>
          </a:p>
          <a:p>
            <a:r>
              <a:rPr lang="en-US" dirty="0"/>
              <a:t>Edged needs rest of pictures and “                                         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4719C-BDA2-C242-B8FF-292DA0E6C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5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560E-C454-EE41-9B22-4364757AE97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792560E-C454-EE41-9B22-4364757AE97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AE907A-18B4-D74C-96BA-B337856091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8" Type="http://schemas.openxmlformats.org/officeDocument/2006/relationships/image" Target="../media/image10.png"/><Relationship Id="rId51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461" y="4356397"/>
            <a:ext cx="6381390" cy="13068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Shady </a:t>
            </a:r>
            <a:r>
              <a:rPr lang="en-US" dirty="0" err="1"/>
              <a:t>Boukhary</a:t>
            </a:r>
            <a:r>
              <a:rPr lang="en-US" dirty="0"/>
              <a:t> and Jesse Houk</a:t>
            </a:r>
          </a:p>
          <a:p>
            <a:pPr algn="ctr"/>
            <a:r>
              <a:rPr lang="en-US" dirty="0"/>
              <a:t>With</a:t>
            </a:r>
          </a:p>
          <a:p>
            <a:pPr algn="ctr"/>
            <a:r>
              <a:rPr lang="en-US" dirty="0"/>
              <a:t>Dr. Terry Griffin</a:t>
            </a:r>
          </a:p>
          <a:p>
            <a:pPr algn="ctr"/>
            <a:r>
              <a:rPr lang="en-US" dirty="0"/>
              <a:t>Midwestern State University</a:t>
            </a:r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2041031"/>
            <a:ext cx="7175351" cy="1793167"/>
          </a:xfrm>
        </p:spPr>
        <p:txBody>
          <a:bodyPr/>
          <a:lstStyle/>
          <a:p>
            <a:r>
              <a:rPr lang="en-US" dirty="0"/>
              <a:t>Parking-Lot Occupancy Tracking</a:t>
            </a:r>
          </a:p>
        </p:txBody>
      </p:sp>
    </p:spTree>
    <p:extLst>
      <p:ext uri="{BB962C8B-B14F-4D97-AF65-F5344CB8AC3E}">
        <p14:creationId xmlns:p14="http://schemas.microsoft.com/office/powerpoint/2010/main" val="1889901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Problems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0734" y="1890513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real time robust parking space identification algorithm is possible, but not 100% </a:t>
            </a:r>
          </a:p>
          <a:p>
            <a:r>
              <a:rPr lang="en-US" dirty="0"/>
              <a:t>We choose to move to Stage 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46681" y="4011653"/>
            <a:ext cx="4664853" cy="1477328"/>
            <a:chOff x="2946681" y="4011653"/>
            <a:chExt cx="4664853" cy="1477328"/>
          </a:xfrm>
        </p:grpSpPr>
        <p:sp>
          <p:nvSpPr>
            <p:cNvPr id="3" name="Rectangle 2"/>
            <p:cNvSpPr/>
            <p:nvPr/>
          </p:nvSpPr>
          <p:spPr>
            <a:xfrm>
              <a:off x="2946681" y="4011653"/>
              <a:ext cx="4572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822960" lvl="1" indent="-457200">
                <a:buFont typeface="+mj-lt"/>
                <a:buAutoNum type="arabicPeriod"/>
              </a:pPr>
              <a:r>
                <a:rPr lang="en-US" dirty="0"/>
                <a:t>Automatic parking space discovery</a:t>
              </a:r>
              <a:br>
                <a:rPr lang="en-US" dirty="0"/>
              </a:br>
              <a:endParaRPr lang="en-US" dirty="0"/>
            </a:p>
            <a:p>
              <a:pPr marL="822960" lvl="1" indent="-457200">
                <a:buFont typeface="+mj-lt"/>
                <a:buAutoNum type="arabicPeriod"/>
              </a:pPr>
              <a:r>
                <a:rPr lang="en-US" dirty="0"/>
                <a:t>Identifying spaces as available</a:t>
              </a:r>
              <a:br>
                <a:rPr lang="en-US" dirty="0"/>
              </a:br>
              <a:endParaRPr lang="en-US" dirty="0"/>
            </a:p>
            <a:p>
              <a:pPr marL="822960" lvl="1" indent="-457200">
                <a:buFont typeface="+mj-lt"/>
                <a:buAutoNum type="arabicPeriod"/>
              </a:pPr>
              <a:r>
                <a:rPr lang="en-US" dirty="0"/>
                <a:t>Mobile application showing results 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097857" y="4499817"/>
              <a:ext cx="4513677" cy="56523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00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9931-B7DA-44F3-8337-8CC36134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4F86-BDAC-491B-900F-CD39E9FE85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http://cs231n.github.io/convolutional-networks/</a:t>
            </a:r>
            <a:r>
              <a:rPr lang="en-US" dirty="0"/>
              <a:t> (filters image)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09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374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1684280"/>
            <a:ext cx="4835407" cy="3445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8889" y="5880332"/>
            <a:ext cx="43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/>
                <a:cs typeface="Helvetica"/>
              </a:rPr>
              <a:t>Late for class … again.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518" y="2462858"/>
            <a:ext cx="1317037" cy="19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3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801" y="2098705"/>
            <a:ext cx="6777862" cy="3703726"/>
          </a:xfrm>
        </p:spPr>
        <p:txBody>
          <a:bodyPr/>
          <a:lstStyle/>
          <a:p>
            <a:r>
              <a:rPr lang="en-US" dirty="0"/>
              <a:t>Available parking spaces are elusive.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Location Based Services are easy to implement.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Identifying available parking is not easy to implement, but possible, and has an expressed need.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9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0728" y="833839"/>
            <a:ext cx="5774545" cy="4069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b="1" dirty="0"/>
              <a:t>Identifying Available Parking Spaces has three stages:</a:t>
            </a:r>
            <a:br>
              <a:rPr lang="en-US" sz="2000" dirty="0"/>
            </a:br>
            <a:endParaRPr lang="en-US" sz="2000" dirty="0"/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Automatic parking space discovery</a:t>
            </a:r>
            <a:br>
              <a:rPr lang="en-US" dirty="0"/>
            </a:br>
            <a:endParaRPr lang="en-US" dirty="0"/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Identifying spaces as available</a:t>
            </a:r>
            <a:br>
              <a:rPr lang="en-US" dirty="0"/>
            </a:br>
            <a:endParaRPr lang="en-US" dirty="0"/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Mobile application showing results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2" y="4174831"/>
            <a:ext cx="4820488" cy="24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0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Some Terminology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0734" y="1890513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Edge Detection</a:t>
            </a:r>
          </a:p>
          <a:p>
            <a:r>
              <a:rPr lang="en-US" dirty="0"/>
              <a:t>Line Detection</a:t>
            </a:r>
          </a:p>
          <a:p>
            <a:r>
              <a:rPr lang="en-US" dirty="0"/>
              <a:t>Corner Detection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Color Identification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7F9F0-BE2E-4A5B-BFB0-4C3A4E1E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25447" y="2585878"/>
            <a:ext cx="5972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0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391348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08" y="1143140"/>
            <a:ext cx="3612443" cy="2409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593" y="1143140"/>
            <a:ext cx="3612443" cy="2409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16" y="4035778"/>
            <a:ext cx="3581635" cy="252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594" y="4035777"/>
            <a:ext cx="3612442" cy="2526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8149" y="3568519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74684" y="3568519"/>
            <a:ext cx="261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 Spot Masking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0549" y="6488668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16363" y="6488668"/>
            <a:ext cx="139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filters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52473-53EF-4977-A81A-8FE02FF03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08" y="1186588"/>
            <a:ext cx="3612443" cy="2415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8731B-9620-4CAE-BF9F-049619C05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594" y="4084741"/>
            <a:ext cx="3612442" cy="2488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E1FA4C-BECF-4D29-8989-C8E74B3058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6593" y="3103336"/>
            <a:ext cx="339744" cy="475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0AF1F1-D95D-4956-BCDE-988ED5AFB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8248" y="2646536"/>
            <a:ext cx="335643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AFBCAD-4BF3-4018-9E7A-8F70A5F03B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6593" y="2194703"/>
            <a:ext cx="337298" cy="4722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24C9B9-C705-480F-AC7D-C8AD37306F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16593" y="1734478"/>
            <a:ext cx="339744" cy="475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014190-AC91-4F36-8FE4-3A0B542741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6593" y="1251552"/>
            <a:ext cx="344946" cy="482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3D75F-2EAE-47BD-8A10-E6A87ED059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4685" y="3116435"/>
            <a:ext cx="330386" cy="4625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EA8EAE-3DC2-4FB3-9788-75485F47BC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74685" y="2646536"/>
            <a:ext cx="335643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C3A63C-DE6B-41E9-A266-B611642145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74685" y="2176636"/>
            <a:ext cx="335643" cy="469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66A53D-BAF7-46B9-BD2E-8CD207966C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74685" y="1706736"/>
            <a:ext cx="335643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9DC641-46E2-4F76-BBC0-BD5E04AC41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72031" y="1249935"/>
            <a:ext cx="346236" cy="4847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276899-C680-4133-A43F-C25B0CF16A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1620" y="3106801"/>
            <a:ext cx="329798" cy="4617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2C410B-B4F8-45F4-9897-F6E7EA545D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16363" y="2646535"/>
            <a:ext cx="335642" cy="4698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A7FE7B-BB3E-4E63-8A4C-8AD1C817E8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04300" y="2161017"/>
            <a:ext cx="347118" cy="4859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EB0EE4-0F82-4FC6-82D2-F79ADFB2F6E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98331" y="1681492"/>
            <a:ext cx="353674" cy="4951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522B3F-53B6-4CDA-8DDC-AF585B86074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04299" y="1247690"/>
            <a:ext cx="347705" cy="486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B9DD78-042E-4A56-9289-408F839D75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74386" y="3104472"/>
            <a:ext cx="331461" cy="4640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3C86146-4713-433A-A7B5-AD7FEE5157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81252" y="2646982"/>
            <a:ext cx="335323" cy="4694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DDBB12F-6F37-43DA-B20B-BFF0FBE6D70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81252" y="2161016"/>
            <a:ext cx="361359" cy="5059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E27CCE-613B-4979-841A-081CC200AE4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95608" y="1690832"/>
            <a:ext cx="347003" cy="4858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C3F68F1-224F-438F-8F66-BF05317E303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95608" y="1250190"/>
            <a:ext cx="320967" cy="4493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95CA8FE-2702-43EA-9F19-1AEA90D4A7B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26075" y="3103335"/>
            <a:ext cx="339744" cy="4756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CE582CB-2F06-4744-A866-3E34D17744D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26075" y="2640794"/>
            <a:ext cx="339744" cy="4756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B988B8F-8DD3-4B57-A2EA-5E93CA40385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726075" y="2171340"/>
            <a:ext cx="339744" cy="4756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EFE486-BEFD-424D-A6BA-05CBA7B09C1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726075" y="1695698"/>
            <a:ext cx="339744" cy="4756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DB1D03-460E-446D-9A66-9F1F5696AB3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732409" y="1234135"/>
            <a:ext cx="333410" cy="46677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7C93B7-C25B-42B2-9271-5F95211CD58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149283" y="3069458"/>
            <a:ext cx="366276" cy="51278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E1B8FE5-0241-4ABF-9B95-E9DE5F33267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149283" y="2628483"/>
            <a:ext cx="335055" cy="46907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0C2F0D9-D531-4DD3-BCC3-DE22A257914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159334" y="2140333"/>
            <a:ext cx="356225" cy="4987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76C4FEB-AF6C-4EA7-A30D-813894D9330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166146" y="1681491"/>
            <a:ext cx="328661" cy="4601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C7980E-20B6-4DD1-98F5-5EAFD74B6BD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159771" y="1221876"/>
            <a:ext cx="324567" cy="4543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FFD2D9D-CE56-445B-BF41-CD6A4F46FAB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626851" y="3069458"/>
            <a:ext cx="363941" cy="5095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1C8B41-1CF9-45C5-8B9D-5D4D11E6B77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626851" y="2645858"/>
            <a:ext cx="322644" cy="45170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B83650-B427-4193-BAF2-378696EAF0F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626851" y="2131276"/>
            <a:ext cx="363941" cy="5095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0CFD72A-E6BD-4A59-AE40-0FFB8153C13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626144" y="1681580"/>
            <a:ext cx="323351" cy="4526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5D887E3-262C-4CCC-93EB-08B6202E52E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628483" y="1225057"/>
            <a:ext cx="321012" cy="449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518DEAC-6C01-408C-85C9-6F9FA71C9FF9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061960" y="3058724"/>
            <a:ext cx="373942" cy="5235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F64049A-71CF-400F-A4DF-86E88ADAFAF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058348" y="2630253"/>
            <a:ext cx="340391" cy="4765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D627F1-AEA4-4555-81A5-6FA53FA386A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069033" y="2124439"/>
            <a:ext cx="374359" cy="52410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71E077D-AB8C-4861-A6C4-E2813187A720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074354" y="1685464"/>
            <a:ext cx="324385" cy="454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F6B12FB-C7EA-4A5B-97EF-D14778BAF440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074354" y="1231324"/>
            <a:ext cx="324385" cy="454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6EA74F8-AF1B-4D61-8E0B-9F0F7C8DF63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63622" y="6140334"/>
            <a:ext cx="565333" cy="43330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E47491-58A6-4DC5-A79D-7AD7188C92B1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48217" y="5763490"/>
            <a:ext cx="576570" cy="37684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6FA9D98-FB08-4DBF-9FF4-2AFC757F5388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806341" y="6140334"/>
            <a:ext cx="618688" cy="4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84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3926" y="6180667"/>
            <a:ext cx="30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Corner Detection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Corners)</a:t>
            </a:r>
          </a:p>
        </p:txBody>
      </p:sp>
    </p:spTree>
    <p:extLst>
      <p:ext uri="{BB962C8B-B14F-4D97-AF65-F5344CB8AC3E}">
        <p14:creationId xmlns:p14="http://schemas.microsoft.com/office/powerpoint/2010/main" val="226785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3926" y="6180667"/>
            <a:ext cx="30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 Detection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Lines)</a:t>
            </a:r>
          </a:p>
        </p:txBody>
      </p:sp>
    </p:spTree>
    <p:extLst>
      <p:ext uri="{BB962C8B-B14F-4D97-AF65-F5344CB8AC3E}">
        <p14:creationId xmlns:p14="http://schemas.microsoft.com/office/powerpoint/2010/main" val="217906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391"/>
            <a:ext cx="6512511" cy="1143000"/>
          </a:xfrm>
        </p:spPr>
        <p:txBody>
          <a:bodyPr/>
          <a:lstStyle/>
          <a:p>
            <a:pPr algn="l"/>
            <a:r>
              <a:rPr lang="en-US" dirty="0"/>
              <a:t>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259" y="1514592"/>
            <a:ext cx="6330753" cy="4195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6137" y="447704"/>
            <a:ext cx="308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( Lines and Corners)</a:t>
            </a:r>
          </a:p>
        </p:txBody>
      </p:sp>
    </p:spTree>
    <p:extLst>
      <p:ext uri="{BB962C8B-B14F-4D97-AF65-F5344CB8AC3E}">
        <p14:creationId xmlns:p14="http://schemas.microsoft.com/office/powerpoint/2010/main" val="1104896251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398</TotalTime>
  <Words>210</Words>
  <Application>Microsoft Office PowerPoint</Application>
  <PresentationFormat>On-screen Show (4:3)</PresentationFormat>
  <Paragraphs>58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Georgia</vt:lpstr>
      <vt:lpstr>Helvetica</vt:lpstr>
      <vt:lpstr>Trebuchet MS</vt:lpstr>
      <vt:lpstr>Slipstream</vt:lpstr>
      <vt:lpstr>Parking-Lot Occupancy Tracking</vt:lpstr>
      <vt:lpstr>Problem</vt:lpstr>
      <vt:lpstr>Motivation</vt:lpstr>
      <vt:lpstr>Overview</vt:lpstr>
      <vt:lpstr>Some Terminology</vt:lpstr>
      <vt:lpstr>Application</vt:lpstr>
      <vt:lpstr>Application</vt:lpstr>
      <vt:lpstr>Application</vt:lpstr>
      <vt:lpstr>Application</vt:lpstr>
      <vt:lpstr>Problems</vt:lpstr>
      <vt:lpstr>Sources</vt:lpstr>
    </vt:vector>
  </TitlesOfParts>
  <Company>Midwestern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Open Parking Space Identification</dc:title>
  <dc:creator>Terry Griffin</dc:creator>
  <cp:lastModifiedBy>Jesse Houk</cp:lastModifiedBy>
  <cp:revision>21</cp:revision>
  <dcterms:created xsi:type="dcterms:W3CDTF">2015-04-14T23:17:36Z</dcterms:created>
  <dcterms:modified xsi:type="dcterms:W3CDTF">2018-04-15T20:25:39Z</dcterms:modified>
</cp:coreProperties>
</file>